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1 - Full Town</a:t>
            </a:r>
            <a:br>
              <a:rPr lang="en"/>
            </a:br>
            <a:r>
              <a:rPr lang="en"/>
              <a:t>2 - Town Hall of Basinhold</a:t>
            </a:r>
            <a:br>
              <a:rPr lang="en"/>
            </a:br>
            <a:r>
              <a:rPr lang="en"/>
              <a:t>3 - The Eager Seals Drinking Hall</a:t>
            </a:r>
            <a:br>
              <a:rPr lang="en"/>
            </a:br>
            <a:r>
              <a:rPr lang="en"/>
              <a:t>4 - The Wild Grove </a:t>
            </a:r>
            <a:r>
              <a:rPr lang="en"/>
              <a:t>Restaurant</a:t>
            </a:r>
            <a:br>
              <a:rPr lang="en"/>
            </a:br>
            <a:r>
              <a:rPr lang="en"/>
              <a:t>5 - The Adore Ore (Magical Blacksmith)</a:t>
            </a:r>
            <a:br>
              <a:rPr lang="en"/>
            </a:br>
            <a:r>
              <a:rPr lang="en"/>
              <a:t>6 - The Whispering Market</a:t>
            </a:r>
            <a:br>
              <a:rPr lang="en"/>
            </a:br>
            <a:r>
              <a:rPr lang="en"/>
              <a:t>7 - The Sweet Pond (Magical MArket)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8 - The Church of Talos</a:t>
            </a:r>
            <a:br>
              <a:rPr lang="en"/>
            </a:b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c4fdb13f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c4fdb13f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Full Town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2 - Town Hall of Basinhold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3 - The Eager Seals Drinking Hall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4 - The Wild Grove Restaurant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5 - The Adore Ore (Magical Blacksmith)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6 - The Whispering Market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7 - The Sweet Pond (Magical MArket)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The Church of Talos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c4fdb13f37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c4fdb13f37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Full Town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2 - Town Hall of Basinhold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3 - The Eager Seals Drinking Hall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4 - The Wild Grove Restaurant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5 - The Adore Ore (Magical Blacksmith)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6 - The Whispering Market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7 - The Sweet Pond (Magical MArket)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The Church of Talos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c4fdb13f37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c4fdb13f37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Full Town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2 - Town Hall of Basinhold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3 - The Eager Seals Drinking Hall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4 - The Wild Grove Restaurant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5 - The Adore Ore (Magical Blacksmith)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6 - The Whispering Market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7 - The Sweet Pond (Magical MArket)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The Church of Talos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c4fdb13f37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c4fdb13f37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Full Town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2 - Town Hall of Basinhold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3 - The Eager Seals Drinking Hall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4 - The Wild Grove Restaurant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5 - The Adore Ore (Magical Blacksmith)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6 - The Whispering Market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7 - The Sweet Pond (Magical MArket)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The Church of Talos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c4fdb13f37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c4fdb13f37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Full Town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2 - Town Hall of Basinhold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3 - The Eager Seals Drinking Hall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4 - The Wild Grove Restaurant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5 - The Adore Ore (Magical Blacksmith)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6 - The Whispering Market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7 - The Sweet Pond (Magical MArket)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The Church of Talos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c4fdb13f37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c4fdb13f37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Full Town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2 - Town Hall of Basinhold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3 - The Eager Seals Drinking Hall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4 - The Wild Grove Restaurant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5 - The Adore Ore (Magical Blacksmith)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6 - The Whispering Market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7 - The Sweet Pond (Magical MArket)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The Church of Talos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c4fdb13f37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c4fdb13f37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Full Town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2 - Town Hall of Basinhold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3 - The Eager Seals Drinking Hall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4 - The Wild Grove Restaurant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5 - The Adore Ore (Magical Blacksmith)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6 - The Whispering Market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7 - The Sweet Pond (Magical MArket)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The Church of Talos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825" y="363163"/>
            <a:ext cx="8834350" cy="441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 rotWithShape="1">
          <a:blip r:embed="rId3">
            <a:alphaModFix/>
          </a:blip>
          <a:srcRect b="7054" l="0" r="26079" t="0"/>
          <a:stretch/>
        </p:blipFill>
        <p:spPr>
          <a:xfrm>
            <a:off x="690213" y="131188"/>
            <a:ext cx="7763574" cy="488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61950"/>
            <a:ext cx="8839200" cy="441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38" y="152400"/>
            <a:ext cx="860213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975" y="152400"/>
            <a:ext cx="725805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975" y="152400"/>
            <a:ext cx="725805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4788" y="152400"/>
            <a:ext cx="6634418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38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